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9" r:id="rId2"/>
    <p:sldId id="410" r:id="rId3"/>
    <p:sldId id="411" r:id="rId4"/>
    <p:sldId id="412" r:id="rId5"/>
    <p:sldId id="415" r:id="rId6"/>
    <p:sldId id="413" r:id="rId7"/>
    <p:sldId id="424" r:id="rId8"/>
    <p:sldId id="414" r:id="rId9"/>
    <p:sldId id="416" r:id="rId10"/>
    <p:sldId id="417" r:id="rId11"/>
    <p:sldId id="423" r:id="rId12"/>
    <p:sldId id="426" r:id="rId13"/>
    <p:sldId id="429" r:id="rId14"/>
    <p:sldId id="430" r:id="rId15"/>
    <p:sldId id="431" r:id="rId16"/>
    <p:sldId id="422" r:id="rId17"/>
    <p:sldId id="418" r:id="rId18"/>
    <p:sldId id="419" r:id="rId19"/>
    <p:sldId id="420" r:id="rId20"/>
    <p:sldId id="421" r:id="rId21"/>
    <p:sldId id="433" r:id="rId22"/>
    <p:sldId id="437" r:id="rId23"/>
    <p:sldId id="438" r:id="rId24"/>
    <p:sldId id="439" r:id="rId25"/>
    <p:sldId id="440" r:id="rId26"/>
    <p:sldId id="42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5C937-C8F6-48AE-B517-C29F5458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50099D-4C3C-403E-840A-C1809A6A5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03366C-7240-433D-A4CF-49200CD3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0D1F10-298F-4C84-BD03-DFB28B68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2F08CC-F2CC-4C94-9CB4-B658E8BB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75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D18FD-34F3-4F8C-A47C-6069B7C4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C50CA4-8742-489A-9579-913F5255A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F27EA7-202F-4649-906B-B251A045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95A2E0-B8B6-4891-9490-12A41648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CC39DC-E659-4581-9C58-D105F2CE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33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9017D8-08F6-486F-9FA6-1D4275B203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B017E1-8877-4FB0-9CD9-3F743A028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A5982-55F4-43C2-81D4-95D9D459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A69498-8344-4AEA-97EB-31799DFF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D66235-38F5-4EF3-801C-972058F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723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9662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1100" noProof="0" dirty="0"/>
              <a:t>KIT – Die Forschungsuniversität in der Helmholtz-Gemeinschaft</a:t>
            </a:r>
            <a:endParaRPr lang="en-US" sz="1100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" y="479852"/>
            <a:ext cx="2177903" cy="100289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5024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466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761515-C2EB-4425-BE24-685A3753559E}"/>
              </a:ext>
            </a:extLst>
          </p:cNvPr>
          <p:cNvGrpSpPr/>
          <p:nvPr userDrawn="1"/>
        </p:nvGrpSpPr>
        <p:grpSpPr>
          <a:xfrm>
            <a:off x="7135787" y="439342"/>
            <a:ext cx="4527047" cy="674551"/>
            <a:chOff x="5776837" y="329608"/>
            <a:chExt cx="2970288" cy="44272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FCFE986-4302-447C-B316-4299B9845254}"/>
                </a:ext>
              </a:extLst>
            </p:cNvPr>
            <p:cNvSpPr/>
            <p:nvPr userDrawn="1"/>
          </p:nvSpPr>
          <p:spPr>
            <a:xfrm>
              <a:off x="5776837" y="335526"/>
              <a:ext cx="2487688" cy="202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de-DE" sz="1400" b="0" dirty="0">
                  <a:solidFill>
                    <a:schemeClr val="tx1"/>
                  </a:solidFill>
                </a:rPr>
                <a:t>Institut</a:t>
              </a:r>
              <a:r>
                <a:rPr lang="de-DE" sz="1400" b="0" baseline="0" dirty="0">
                  <a:solidFill>
                    <a:schemeClr val="tx1"/>
                  </a:solidFill>
                </a:rPr>
                <a:t> für Technik der Informationsverarbeitung</a:t>
              </a:r>
              <a:endParaRPr lang="de-DE" sz="1400" b="0" dirty="0">
                <a:solidFill>
                  <a:schemeClr val="tx1"/>
                </a:solidFill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5EAC352-2496-4928-B6C8-8737DA259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737" y="329608"/>
              <a:ext cx="433388" cy="442723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DB1FEF1-F461-451A-B7BC-F4BF8776898C}"/>
              </a:ext>
            </a:extLst>
          </p:cNvPr>
          <p:cNvSpPr txBox="1">
            <a:spLocks/>
          </p:cNvSpPr>
          <p:nvPr userDrawn="1"/>
        </p:nvSpPr>
        <p:spPr>
          <a:xfrm>
            <a:off x="687642" y="2874215"/>
            <a:ext cx="8343900" cy="33658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652" marR="0" lvl="0" indent="-203652" algn="l" defTabSz="685983" rtl="0" eaLnBrk="1" fontAlgn="auto" latinLnBrk="0" hangingPunct="1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Tx/>
              <a:buSzPct val="88000"/>
              <a:buFontTx/>
              <a:buBlip>
                <a:blip r:embed="rId4"/>
              </a:buBlip>
              <a:tabLst/>
              <a:defRPr/>
            </a:pPr>
            <a:endParaRPr kumimoji="0" lang="en-US" altLang="de-DE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1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BBA2-C8E1-48FE-93A5-B2E04B8E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8F8388-B989-4CF7-86DE-0F8A7DEA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1E75AA-07B4-4A08-A925-35F454A3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AD570E-B99D-4459-A1FD-1A123527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570746-0FE5-4527-8DB1-266B8149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51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CFE7AE-B735-4873-9990-F222A592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208683-AC1D-4C8B-A0E2-A101AD6B3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4E583B-DC78-4BCF-8AD0-7604AEACA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C60E55-E5FB-4746-BA05-103F610A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7421C-2014-4A8F-9CC0-0328C82F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48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0CD98-BEE6-477B-9A84-A8674806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6F2D8-F3A9-4F0F-BBAF-08A336B42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7067EC-3C08-4A99-935B-EFB5B0213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52493D-4AC0-4729-9DE9-400ED82D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808220-E592-40B8-88DC-A872B72B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9B24AE-A7DF-46AE-B77A-8607092C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6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98FFC-896A-4D73-8E91-2E2F1784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FFE346-0CD0-4132-851C-EEA5D8973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D2C34C-F672-4C8D-84C9-CFA6D8C8A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FC0F03-86AD-47E3-82EA-1D02B88E6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9B0770-570B-4C09-A262-6EAEA905D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66EA355-99B8-444A-B834-BFA41C01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27EDBB-9BA6-4DCA-B5DF-ABB0D6B8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2384B1-9507-4DBA-B9E2-8A22937B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52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2837E-3CFA-46FE-9964-6E4CD2A4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738438-397E-4CFE-A77C-44858CCF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878DE0-B803-4A48-80EE-9B7329CD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BF4EAD-AAD2-4099-A4F8-F01FDD7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922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B412F2-B740-447C-BEAC-14228FDB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ABD9325-EA7F-4541-9748-84A30090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CC0AA-44D8-4D76-8A8E-C9A3EF2F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760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1DE0B-F8F1-410C-8FE7-FC6ACC25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CFC61-79B6-4499-A774-565206BD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7EDD849-932A-43C3-9163-5DDF2C72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B96C5B-1F54-4E6C-92D0-D7843B7A8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D306BC-9E24-471B-B541-CBCCCD99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BE9B0C-E3F1-4368-AD20-16DF0CD0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2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B8128-1A94-40D7-9B4C-82EC7EF4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BE912C6-7112-4EDD-BF10-823EC38A3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7408190-0C5A-4F31-AA55-DD5827ECB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077E55-765A-47FD-B986-8CC865B2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738A0E-C6E5-4309-9589-CDFEDD8FD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D683A3-A56E-4163-8E0F-A6CE5726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414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507A6E-D39A-4599-A440-35592990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366C47-D9C8-43E2-A7C2-E23F63833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84779-097C-427C-A45C-77DF55623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A8CD4-9DB0-4CC8-A0AE-D87C20B51705}" type="datetimeFigureOut">
              <a:rPr lang="de-DE" smtClean="0"/>
              <a:t>09.02.2022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D5934-99CC-4C09-98EE-9755D33A7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A1AF3E-2745-4408-9FA0-6F22FAEEB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27879-79BF-4968-B8F5-6790B1216D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624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dirty="0"/>
              <a:t>Lama: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wild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528001" y="3089168"/>
            <a:ext cx="11354233" cy="679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Neuronales Netz für Belle II Teilchenbeschleuniger</a:t>
            </a:r>
          </a:p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DD4ECD-8100-4C8E-9B74-0471A8F3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3639193"/>
            <a:ext cx="11949196" cy="27495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E0691A-4152-4824-BB77-866008F50625}"/>
              </a:ext>
            </a:extLst>
          </p:cNvPr>
          <p:cNvSpPr txBox="1"/>
          <p:nvPr/>
        </p:nvSpPr>
        <p:spPr>
          <a:xfrm>
            <a:off x="7751050" y="1716813"/>
            <a:ext cx="3953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Abraham </a:t>
            </a:r>
            <a:r>
              <a:rPr lang="de-DE" sz="2000" dirty="0" err="1"/>
              <a:t>Gassama</a:t>
            </a:r>
            <a:r>
              <a:rPr lang="de-DE" sz="2000" dirty="0"/>
              <a:t> </a:t>
            </a:r>
          </a:p>
          <a:p>
            <a:pPr algn="ctr"/>
            <a:r>
              <a:rPr lang="de-DE" sz="2000" dirty="0"/>
              <a:t>&amp;</a:t>
            </a:r>
          </a:p>
          <a:p>
            <a:pPr algn="ctr"/>
            <a:r>
              <a:rPr lang="de-DE" sz="2000" dirty="0"/>
              <a:t>Florian Schmid</a:t>
            </a:r>
          </a:p>
        </p:txBody>
      </p:sp>
    </p:spTree>
    <p:extLst>
      <p:ext uri="{BB962C8B-B14F-4D97-AF65-F5344CB8AC3E}">
        <p14:creationId xmlns:p14="http://schemas.microsoft.com/office/powerpoint/2010/main" val="3331191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600" dirty="0"/>
              <a:t>Inhalt :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40" y="2832447"/>
            <a:ext cx="2639240" cy="1682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Motivation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Zielstellung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Vorgehen</a:t>
            </a:r>
          </a:p>
          <a:p>
            <a:r>
              <a:rPr lang="de-DE" sz="2400" b="1" kern="0" dirty="0">
                <a:solidFill>
                  <a:srgbClr val="000000"/>
                </a:solidFill>
                <a:cs typeface="Arial"/>
              </a:rPr>
              <a:t>Ergebnisse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75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Optimale Parameter durch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GridsearchCV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r>
              <a:rPr lang="de-DE" sz="2400" kern="0" dirty="0">
                <a:solidFill>
                  <a:srgbClr val="000000"/>
                </a:solidFill>
                <a:cs typeface="Arial"/>
              </a:rPr>
              <a:t>Ergebnisse :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batch_size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= 64 und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optimizer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= Adam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67662D-F0F1-42CF-B110-876999DD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3859180"/>
            <a:ext cx="2953162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9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Training mit optimalen Parametern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F4D3CD-B6F5-420B-BEF9-8ACA84C74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30" y="4109248"/>
            <a:ext cx="1581371" cy="133368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861395-B285-4412-A401-EA36A29EA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81" y="3424425"/>
            <a:ext cx="4172034" cy="27033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792C6E6-87AA-4E4C-8108-D281328D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32" y="3411553"/>
            <a:ext cx="4288742" cy="271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Learningrate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anpassen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9F76CC-1260-415F-8E9D-A475D7708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9" y="3429000"/>
            <a:ext cx="2654527" cy="8729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861395-B285-4412-A401-EA36A29EA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81" y="3424425"/>
            <a:ext cx="4172034" cy="270333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792C6E6-87AA-4E4C-8108-D281328D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532" y="3411553"/>
            <a:ext cx="4288742" cy="27162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ED1F34B-F111-4F5A-BBF5-011747F02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14" y="4504859"/>
            <a:ext cx="1733792" cy="139084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54766DE-DB43-4C3B-9C7F-C841F8AEF78C}"/>
              </a:ext>
            </a:extLst>
          </p:cNvPr>
          <p:cNvSpPr/>
          <p:nvPr/>
        </p:nvSpPr>
        <p:spPr>
          <a:xfrm>
            <a:off x="6365966" y="1994264"/>
            <a:ext cx="3196046" cy="83818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Verbesserung von 45,12%</a:t>
            </a:r>
          </a:p>
        </p:txBody>
      </p:sp>
    </p:spTree>
    <p:extLst>
      <p:ext uri="{BB962C8B-B14F-4D97-AF65-F5344CB8AC3E}">
        <p14:creationId xmlns:p14="http://schemas.microsoft.com/office/powerpoint/2010/main" val="133775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Größeres Netz trainieren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92C6E6-87AA-4E4C-8108-D281328D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793" y="3295526"/>
            <a:ext cx="4462526" cy="28262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C5100A6-E1B5-4600-85F5-B3FBD18C3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2" y="5214570"/>
            <a:ext cx="1648055" cy="13622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2B0D459-FF0F-4640-BF56-27D357455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26" y="3185462"/>
            <a:ext cx="4858428" cy="202910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A78CCE8-D716-4614-8D06-9A58597B7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17" y="3280593"/>
            <a:ext cx="4361760" cy="28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2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Netz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prunen</a:t>
            </a: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B10A5B-7AF9-4BE5-9DF3-D5BD5486F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888" y="3858224"/>
            <a:ext cx="4382112" cy="244826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479C401-B898-4672-A49E-B05116788370}"/>
              </a:ext>
            </a:extLst>
          </p:cNvPr>
          <p:cNvSpPr/>
          <p:nvPr/>
        </p:nvSpPr>
        <p:spPr>
          <a:xfrm>
            <a:off x="8318230" y="2464527"/>
            <a:ext cx="2811324" cy="8562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Verbesserung vom 50.52%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674958-DAA9-4D92-A922-327577E41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6" y="3901093"/>
            <a:ext cx="3896269" cy="24292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FDCD698-5E6D-4EC9-B64B-668E58E5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65" y="3834409"/>
            <a:ext cx="3791479" cy="24958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C40CFE4-7B40-48C1-925A-7C2815087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03" y="942005"/>
            <a:ext cx="4431605" cy="26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ReLu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als Aktivierungsfunktion 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65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Training mit optimalen Parametern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r>
              <a:rPr lang="de-DE" sz="2400" kern="0" dirty="0">
                <a:solidFill>
                  <a:srgbClr val="000000"/>
                </a:solidFill>
                <a:cs typeface="Arial"/>
              </a:rPr>
              <a:t> 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BC7AE1E-8BE3-4ED2-BC10-1F8A91476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62" y="3200367"/>
            <a:ext cx="4895173" cy="29753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E3EB5EF-8DDC-4FA9-B67E-10858794A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8" y="3992595"/>
            <a:ext cx="1762371" cy="1390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016A486-9E62-49FB-8414-6B1D9EEAB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07" y="3252425"/>
            <a:ext cx="4546456" cy="287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Learningrate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anpassen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D93C646-79EF-480C-91B2-BDC4C7338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03" y="3311770"/>
            <a:ext cx="4355365" cy="27673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19F76CC-1260-415F-8E9D-A475D7708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9" y="3429000"/>
            <a:ext cx="2654527" cy="8729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9CAE6D-E788-4E55-8378-29CF9B86F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668" y="3311770"/>
            <a:ext cx="4381888" cy="276725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576D7B0-CC23-4E19-8217-51FB0A933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4" y="4476280"/>
            <a:ext cx="1800476" cy="14194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64A4B22-0E70-4ADB-8E0A-C0DC9962F1B4}"/>
              </a:ext>
            </a:extLst>
          </p:cNvPr>
          <p:cNvSpPr/>
          <p:nvPr/>
        </p:nvSpPr>
        <p:spPr>
          <a:xfrm>
            <a:off x="6374674" y="1506583"/>
            <a:ext cx="3152503" cy="5372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Verbesserung von 46,12%</a:t>
            </a:r>
          </a:p>
        </p:txBody>
      </p:sp>
    </p:spTree>
    <p:extLst>
      <p:ext uri="{BB962C8B-B14F-4D97-AF65-F5344CB8AC3E}">
        <p14:creationId xmlns:p14="http://schemas.microsoft.com/office/powerpoint/2010/main" val="1405409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Größeres Netz trainieren 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5635B3-FB51-48E5-870E-9B5923A7A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07" y="4964145"/>
            <a:ext cx="1686160" cy="144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0CF78A-B3F9-44BD-ADE2-C0D03E192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6" y="3189569"/>
            <a:ext cx="4006365" cy="167324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CACD2B-74CC-47B3-8FC5-DBCD9750A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735" y="3189569"/>
            <a:ext cx="4616750" cy="288299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94ED3C-1827-46F5-8F56-FCB277436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3" y="3156709"/>
            <a:ext cx="4736117" cy="29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600" dirty="0"/>
              <a:t>Inhalt :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40" y="2832447"/>
            <a:ext cx="2639240" cy="1682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Motivation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Zielstellung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Vorgehen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Ergebnisse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6634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Ergebnisse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Netz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prunen</a:t>
            </a: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FC540A-DE8E-4F22-A5EF-6C4C3B530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52" y="3769073"/>
            <a:ext cx="4086795" cy="25435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B10A5B-7AF9-4BE5-9DF3-D5BD5486F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93" y="1240393"/>
            <a:ext cx="4382112" cy="24482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2FE78BC-8406-4CFB-B271-504CEDBC3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1" y="3769073"/>
            <a:ext cx="3982006" cy="254353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479C401-B898-4672-A49E-B05116788370}"/>
              </a:ext>
            </a:extLst>
          </p:cNvPr>
          <p:cNvSpPr/>
          <p:nvPr/>
        </p:nvSpPr>
        <p:spPr>
          <a:xfrm>
            <a:off x="8566618" y="3260553"/>
            <a:ext cx="2811324" cy="8562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Verbesserung vom 49,41%</a:t>
            </a:r>
          </a:p>
        </p:txBody>
      </p:sp>
    </p:spTree>
    <p:extLst>
      <p:ext uri="{BB962C8B-B14F-4D97-AF65-F5344CB8AC3E}">
        <p14:creationId xmlns:p14="http://schemas.microsoft.com/office/powerpoint/2010/main" val="232493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1778839"/>
            <a:ext cx="699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Base Modell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8CF62-3832-4F54-A6DA-B7ABE51D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36" y="2702169"/>
            <a:ext cx="39719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1778839"/>
            <a:ext cx="699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200-200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88525CC-A8B1-41EA-9DAA-ABCBD0985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702169"/>
            <a:ext cx="6096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55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1778839"/>
            <a:ext cx="699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err="1"/>
              <a:t>Pruningschritt</a:t>
            </a:r>
            <a:r>
              <a:rPr lang="de-DE" sz="5400" dirty="0"/>
              <a:t> 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65ED50-1EF9-4539-A1A2-E9C0E137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2702169"/>
            <a:ext cx="6096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0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1778839"/>
            <a:ext cx="699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err="1"/>
              <a:t>Pruningschritt</a:t>
            </a:r>
            <a:r>
              <a:rPr lang="de-DE" sz="5400" dirty="0"/>
              <a:t> 2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02ACA5-8D0C-4C04-B8FE-5E0770018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6" y="2702169"/>
            <a:ext cx="6257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1778839"/>
            <a:ext cx="699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 err="1"/>
              <a:t>Pruningschritt</a:t>
            </a:r>
            <a:r>
              <a:rPr lang="de-DE" sz="5400" dirty="0"/>
              <a:t> 3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16BC46B-E345-42BD-B846-3041098A3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36" y="2702169"/>
            <a:ext cx="62579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AF4D92C-135F-4CB8-8207-D2AE429524E2}"/>
              </a:ext>
            </a:extLst>
          </p:cNvPr>
          <p:cNvSpPr txBox="1"/>
          <p:nvPr/>
        </p:nvSpPr>
        <p:spPr>
          <a:xfrm>
            <a:off x="2599508" y="2551837"/>
            <a:ext cx="6992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Vielen Dank für Ihre Aufmerksamkeit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0139E-BFD5-44E7-8CA3-E024666A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52" y="4306163"/>
            <a:ext cx="2775093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600" dirty="0"/>
              <a:t>Inhalt :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40" y="2832447"/>
            <a:ext cx="2639240" cy="1682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kern="0" dirty="0">
                <a:solidFill>
                  <a:srgbClr val="000000"/>
                </a:solidFill>
                <a:cs typeface="Arial"/>
              </a:rPr>
              <a:t>Motivation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Zielstellung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Vorgehen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Ergebnisse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04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Motivation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Teilchenbeschleuniger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Überschaubares Netz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Gute vorpräparierte Daten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6DB326EA-A3E6-44EF-B7A5-20AC691F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081" y="2081348"/>
            <a:ext cx="7838661" cy="32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2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600" dirty="0"/>
              <a:t>Inhalt :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40" y="2832447"/>
            <a:ext cx="2639240" cy="1682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Motivation</a:t>
            </a:r>
          </a:p>
          <a:p>
            <a:r>
              <a:rPr lang="de-DE" sz="2400" b="1" kern="0" dirty="0">
                <a:solidFill>
                  <a:srgbClr val="000000"/>
                </a:solidFill>
                <a:cs typeface="Arial"/>
              </a:rPr>
              <a:t>Zielstellung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Vorgehen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Ergebnisse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237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Zielstellung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Vorhandenes Netz verbessern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Größeres Netz mit modernen Tools verbessern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Picture 2" descr="https://lh5.googleusercontent.com/YubHPOu12tpJamSkqyeWbQYn2LCZ3uy6ThEP_xzy-JtOP9X_XZ4cu6PDEfmKpjXfFC9GY-I552Vz-mrIQqM38qypf7JcWFtQtxHzLmVi0dMFESS2StZcc0gPWOY8mNWZDVanw6bc">
            <a:extLst>
              <a:ext uri="{FF2B5EF4-FFF2-40B4-BE49-F238E27FC236}">
                <a16:creationId xmlns:a16="http://schemas.microsoft.com/office/drawing/2014/main" id="{CBB92E40-9371-479A-AADD-FE940D8C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577" y="1625289"/>
            <a:ext cx="4416206" cy="19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F4C764A-3E3E-4104-A24D-8F3254354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27" y="3585696"/>
            <a:ext cx="9832157" cy="24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Tools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75035" y="2464527"/>
            <a:ext cx="10876736" cy="34311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Weight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and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biases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(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wandb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) :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server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,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sweep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,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prunen</a:t>
            </a: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579633-9859-4731-8070-993095DA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3" y="3240868"/>
            <a:ext cx="7637746" cy="30153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681BF85-B194-4913-904B-828303F7E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69" y="3240868"/>
            <a:ext cx="2838596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97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600" dirty="0"/>
              <a:t>Inhalt : 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40" y="2832447"/>
            <a:ext cx="2639240" cy="16829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Motivation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Zielstellung</a:t>
            </a:r>
          </a:p>
          <a:p>
            <a:r>
              <a:rPr lang="de-DE" sz="2400" b="1" kern="0" dirty="0">
                <a:solidFill>
                  <a:srgbClr val="000000"/>
                </a:solidFill>
                <a:cs typeface="Arial"/>
              </a:rPr>
              <a:t>Vorgehen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Ergebnisse</a:t>
            </a: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97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487258" y="1927267"/>
            <a:ext cx="10642296" cy="537260"/>
          </a:xfrm>
        </p:spPr>
        <p:txBody>
          <a:bodyPr>
            <a:noAutofit/>
          </a:bodyPr>
          <a:lstStyle/>
          <a:p>
            <a:r>
              <a:rPr lang="de-DE" sz="3200" dirty="0"/>
              <a:t>Vorgehen</a:t>
            </a:r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2730F2E-8081-4D9F-966A-F954644C431F}"/>
              </a:ext>
            </a:extLst>
          </p:cNvPr>
          <p:cNvSpPr txBox="1">
            <a:spLocks/>
          </p:cNvSpPr>
          <p:nvPr/>
        </p:nvSpPr>
        <p:spPr>
          <a:xfrm>
            <a:off x="591639" y="2832447"/>
            <a:ext cx="10860132" cy="3063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2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Optimale Parameter durch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Gridsearch</a:t>
            </a: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Training mit optimalen Parametern</a:t>
            </a:r>
          </a:p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Learningrate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anpassen für höhere Epochen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Größeres Netz trainieren</a:t>
            </a:r>
          </a:p>
          <a:p>
            <a:r>
              <a:rPr lang="de-DE" sz="2400" kern="0" dirty="0">
                <a:solidFill>
                  <a:srgbClr val="000000"/>
                </a:solidFill>
                <a:cs typeface="Arial"/>
              </a:rPr>
              <a:t>Netz </a:t>
            </a:r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prunen</a:t>
            </a: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r>
              <a:rPr lang="de-DE" sz="2400" kern="0" dirty="0" err="1">
                <a:solidFill>
                  <a:srgbClr val="000000"/>
                </a:solidFill>
                <a:cs typeface="Arial"/>
              </a:rPr>
              <a:t>Relu</a:t>
            </a:r>
            <a:r>
              <a:rPr lang="de-DE" sz="2400" kern="0" dirty="0">
                <a:solidFill>
                  <a:srgbClr val="000000"/>
                </a:solidFill>
                <a:cs typeface="Arial"/>
              </a:rPr>
              <a:t> als Aktivierungsfunktion</a:t>
            </a: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pPr marL="0" indent="0">
              <a:buNone/>
            </a:pPr>
            <a:endParaRPr lang="de-DE" sz="2400" kern="0" dirty="0">
              <a:solidFill>
                <a:srgbClr val="000000"/>
              </a:solidFill>
              <a:cs typeface="Arial"/>
            </a:endParaRPr>
          </a:p>
          <a:p>
            <a:endParaRPr lang="de-DE" kern="0" dirty="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634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Breitbild</PresentationFormat>
  <Paragraphs>144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Gassama, Abraham</dc:creator>
  <cp:lastModifiedBy>max Müller</cp:lastModifiedBy>
  <cp:revision>48</cp:revision>
  <dcterms:created xsi:type="dcterms:W3CDTF">2022-02-07T16:03:21Z</dcterms:created>
  <dcterms:modified xsi:type="dcterms:W3CDTF">2022-02-09T11:42:52Z</dcterms:modified>
</cp:coreProperties>
</file>